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301" r:id="rId42"/>
    <p:sldId id="298" r:id="rId43"/>
    <p:sldId id="272" r:id="rId44"/>
    <p:sldId id="299" r:id="rId45"/>
    <p:sldId id="300" r:id="rId46"/>
    <p:sldId id="302" r:id="rId47"/>
    <p:sldId id="303" r:id="rId48"/>
    <p:sldId id="308" r:id="rId49"/>
    <p:sldId id="309" r:id="rId50"/>
    <p:sldId id="310" r:id="rId51"/>
    <p:sldId id="311" r:id="rId52"/>
    <p:sldId id="304" r:id="rId53"/>
    <p:sldId id="305" r:id="rId54"/>
    <p:sldId id="307" r:id="rId55"/>
    <p:sldId id="306" r:id="rId56"/>
    <p:sldId id="312" r:id="rId57"/>
    <p:sldId id="313" r:id="rId58"/>
    <p:sldId id="314" r:id="rId59"/>
    <p:sldId id="315" r:id="rId60"/>
    <p:sldId id="316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5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8773-1FC6-474A-ADCB-A15F8DFDE51A}" type="datetimeFigureOut">
              <a:rPr lang="en-US" smtClean="0"/>
              <a:pPr/>
              <a:t>1/5/2011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C05E-1FEC-4C24-B4C9-252F9B17D85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8773-1FC6-474A-ADCB-A15F8DFDE51A}" type="datetimeFigureOut">
              <a:rPr lang="en-US" smtClean="0"/>
              <a:pPr/>
              <a:t>1/5/2011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C05E-1FEC-4C24-B4C9-252F9B17D85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8773-1FC6-474A-ADCB-A15F8DFDE51A}" type="datetimeFigureOut">
              <a:rPr lang="en-US" smtClean="0"/>
              <a:pPr/>
              <a:t>1/5/2011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C05E-1FEC-4C24-B4C9-252F9B17D85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8773-1FC6-474A-ADCB-A15F8DFDE51A}" type="datetimeFigureOut">
              <a:rPr lang="en-US" smtClean="0"/>
              <a:pPr/>
              <a:t>1/5/2011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C05E-1FEC-4C24-B4C9-252F9B17D85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8773-1FC6-474A-ADCB-A15F8DFDE51A}" type="datetimeFigureOut">
              <a:rPr lang="en-US" smtClean="0"/>
              <a:pPr/>
              <a:t>1/5/2011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C05E-1FEC-4C24-B4C9-252F9B17D85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8773-1FC6-474A-ADCB-A15F8DFDE51A}" type="datetimeFigureOut">
              <a:rPr lang="en-US" smtClean="0"/>
              <a:pPr/>
              <a:t>1/5/2011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C05E-1FEC-4C24-B4C9-252F9B17D85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8773-1FC6-474A-ADCB-A15F8DFDE51A}" type="datetimeFigureOut">
              <a:rPr lang="en-US" smtClean="0"/>
              <a:pPr/>
              <a:t>1/5/2011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C05E-1FEC-4C24-B4C9-252F9B17D85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8773-1FC6-474A-ADCB-A15F8DFDE51A}" type="datetimeFigureOut">
              <a:rPr lang="en-US" smtClean="0"/>
              <a:pPr/>
              <a:t>1/5/2011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C05E-1FEC-4C24-B4C9-252F9B17D85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8773-1FC6-474A-ADCB-A15F8DFDE51A}" type="datetimeFigureOut">
              <a:rPr lang="en-US" smtClean="0"/>
              <a:pPr/>
              <a:t>1/5/2011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C05E-1FEC-4C24-B4C9-252F9B17D85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8773-1FC6-474A-ADCB-A15F8DFDE51A}" type="datetimeFigureOut">
              <a:rPr lang="en-US" smtClean="0"/>
              <a:pPr/>
              <a:t>1/5/2011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C05E-1FEC-4C24-B4C9-252F9B17D85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A8773-1FC6-474A-ADCB-A15F8DFDE51A}" type="datetimeFigureOut">
              <a:rPr lang="en-US" smtClean="0"/>
              <a:pPr/>
              <a:t>1/5/2011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1C05E-1FEC-4C24-B4C9-252F9B17D85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A8773-1FC6-474A-ADCB-A15F8DFDE51A}" type="datetimeFigureOut">
              <a:rPr lang="en-US" smtClean="0"/>
              <a:pPr/>
              <a:t>1/5/2011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1C05E-1FEC-4C24-B4C9-252F9B17D85E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Andy_Williams_Aloha_Oe_(Farewell_to_Thee)_(Instrumental)_65515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Mindy\Pictures\Grandpa\04%20-%20Be%20Not%20Afraid%20-%20On%20Eagle's%20Wings.mp3" TargetMode="External"/><Relationship Id="rId1" Type="http://schemas.openxmlformats.org/officeDocument/2006/relationships/audio" Target="file:///E:\04%20-%20Be%20Not%20Afraid%20-%20On%20Eagle's%20Wings.mp3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04%20-%20Be%20Not%20Afraid%20-%20On%20Eagle's%20Wings.mp3" TargetMode="Externa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2428868"/>
            <a:ext cx="7772400" cy="1470025"/>
          </a:xfrm>
        </p:spPr>
        <p:txBody>
          <a:bodyPr>
            <a:normAutofit/>
          </a:bodyPr>
          <a:lstStyle/>
          <a:p>
            <a:r>
              <a:rPr lang="en-CA" sz="6000" dirty="0" smtClean="0">
                <a:latin typeface="French Script MT" pitchFamily="66" charset="0"/>
              </a:rPr>
              <a:t>Clayton Howard Fuller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sz="2700" dirty="0" smtClean="0">
                <a:latin typeface="French Script MT" pitchFamily="66" charset="0"/>
              </a:rPr>
              <a:t>November 2, 1924 – January 2, 2011</a:t>
            </a:r>
            <a:endParaRPr lang="en-CA" sz="2700" dirty="0">
              <a:latin typeface="French Script MT" pitchFamily="66" charset="0"/>
            </a:endParaRPr>
          </a:p>
        </p:txBody>
      </p:sp>
      <p:pic>
        <p:nvPicPr>
          <p:cNvPr id="5" name="Andy_Williams_Aloha_Oe_(Farewell_to_Thee)_(Instrumental)_6551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4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6728" y="870204"/>
            <a:ext cx="3590544" cy="5117592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3184" y="1577340"/>
            <a:ext cx="5437632" cy="370332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1571612"/>
            <a:ext cx="4015950" cy="3652673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1571612"/>
            <a:ext cx="5058428" cy="3462924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4788" y="883920"/>
            <a:ext cx="4154424" cy="509016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14290"/>
            <a:ext cx="3807922" cy="4118592"/>
          </a:xfrm>
          <a:prstGeom prst="rect">
            <a:avLst/>
          </a:prstGeom>
        </p:spPr>
      </p:pic>
      <p:pic>
        <p:nvPicPr>
          <p:cNvPr id="3" name="Picture 2" descr="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2928934"/>
            <a:ext cx="3714744" cy="3522381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.jpg"/>
          <p:cNvPicPr>
            <a:picLocks noChangeAspect="1"/>
          </p:cNvPicPr>
          <p:nvPr/>
        </p:nvPicPr>
        <p:blipFill>
          <a:blip r:embed="rId2" cstate="print">
            <a:lum bright="15000"/>
          </a:blip>
          <a:stretch>
            <a:fillRect/>
          </a:stretch>
        </p:blipFill>
        <p:spPr>
          <a:xfrm>
            <a:off x="1928794" y="1357298"/>
            <a:ext cx="5675970" cy="4178779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500174"/>
            <a:ext cx="7471031" cy="3435302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1142984"/>
            <a:ext cx="6614710" cy="427541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857232"/>
            <a:ext cx="5301479" cy="4857962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4536" y="729996"/>
            <a:ext cx="3614928" cy="5398008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4576" y="640080"/>
            <a:ext cx="2974848" cy="557784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142852"/>
            <a:ext cx="2714644" cy="3690604"/>
          </a:xfrm>
          <a:prstGeom prst="rect">
            <a:avLst/>
          </a:prstGeom>
        </p:spPr>
      </p:pic>
      <p:pic>
        <p:nvPicPr>
          <p:cNvPr id="3" name="Picture 2" descr="1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3929066"/>
            <a:ext cx="4462272" cy="2749296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1285860"/>
            <a:ext cx="4194581" cy="4300174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1500174"/>
            <a:ext cx="6419516" cy="3882408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4 - Be Not Afraid - On Eagle's Wing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3" name="04 - Be Not Afraid - On Eagle's Wings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" name="Picture 1" descr="10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7290" y="1071546"/>
            <a:ext cx="6504999" cy="4361708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audio>
              <p:cMediaNode numSld="37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numSld="50">
                <p:cTn id="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4 - Be Not Afraid - On Eagle's Wing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2" name="Picture 1" descr="1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926" y="642918"/>
            <a:ext cx="3875548" cy="5172352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071546"/>
            <a:ext cx="7001131" cy="4643648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857232"/>
            <a:ext cx="4830150" cy="4766356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357166"/>
            <a:ext cx="5286412" cy="2903224"/>
          </a:xfrm>
          <a:prstGeom prst="rect">
            <a:avLst/>
          </a:prstGeom>
        </p:spPr>
      </p:pic>
      <p:pic>
        <p:nvPicPr>
          <p:cNvPr id="3" name="Picture 2" descr="1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3500438"/>
            <a:ext cx="4770120" cy="3008376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214422"/>
            <a:ext cx="6879982" cy="4075956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4536" y="806196"/>
            <a:ext cx="3614928" cy="5245608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4155342" cy="3714776"/>
          </a:xfrm>
          <a:prstGeom prst="rect">
            <a:avLst/>
          </a:prstGeom>
        </p:spPr>
      </p:pic>
      <p:pic>
        <p:nvPicPr>
          <p:cNvPr id="3" name="Picture 2" descr="1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3282180"/>
            <a:ext cx="4546096" cy="3440948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5026152" cy="3060192"/>
          </a:xfrm>
          <a:prstGeom prst="rect">
            <a:avLst/>
          </a:prstGeom>
        </p:spPr>
      </p:pic>
      <p:pic>
        <p:nvPicPr>
          <p:cNvPr id="3" name="Picture 2" descr="1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3571876"/>
            <a:ext cx="3282696" cy="310896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1" y="357166"/>
            <a:ext cx="5475924" cy="565303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857232"/>
            <a:ext cx="6665194" cy="4786524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1000108"/>
            <a:ext cx="6572438" cy="4560282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36" y="857232"/>
            <a:ext cx="4135756" cy="4811288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3429000"/>
            <a:ext cx="3870960" cy="3060192"/>
          </a:xfrm>
          <a:prstGeom prst="rect">
            <a:avLst/>
          </a:prstGeom>
        </p:spPr>
      </p:pic>
      <p:pic>
        <p:nvPicPr>
          <p:cNvPr id="3" name="Picture 2" descr="1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285728"/>
            <a:ext cx="3874511" cy="2786082"/>
          </a:xfrm>
          <a:prstGeom prst="rect">
            <a:avLst/>
          </a:prstGeom>
        </p:spPr>
      </p:pic>
      <p:pic>
        <p:nvPicPr>
          <p:cNvPr id="4" name="Picture 3" descr="14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1285860"/>
            <a:ext cx="4372489" cy="418568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3"/>
            <a:ext cx="5357850" cy="3324688"/>
          </a:xfrm>
          <a:prstGeom prst="rect">
            <a:avLst/>
          </a:prstGeom>
        </p:spPr>
      </p:pic>
      <p:pic>
        <p:nvPicPr>
          <p:cNvPr id="3" name="Picture 2" descr="134.jpg"/>
          <p:cNvPicPr>
            <a:picLocks noChangeAspect="1"/>
          </p:cNvPicPr>
          <p:nvPr/>
        </p:nvPicPr>
        <p:blipFill>
          <a:blip r:embed="rId3">
            <a:lum bright="-10000"/>
          </a:blip>
          <a:stretch>
            <a:fillRect/>
          </a:stretch>
        </p:blipFill>
        <p:spPr>
          <a:xfrm>
            <a:off x="4071934" y="3571876"/>
            <a:ext cx="4857784" cy="3180926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85728"/>
            <a:ext cx="4075472" cy="3643338"/>
          </a:xfrm>
          <a:prstGeom prst="rect">
            <a:avLst/>
          </a:prstGeom>
        </p:spPr>
      </p:pic>
      <p:pic>
        <p:nvPicPr>
          <p:cNvPr id="3" name="Picture 2" descr="1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3286124"/>
            <a:ext cx="4540151" cy="3079814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1000108"/>
            <a:ext cx="6032412" cy="4489724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785786" y="245570"/>
            <a:ext cx="3590544" cy="5398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1071546"/>
            <a:ext cx="2871216" cy="5529072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642918"/>
            <a:ext cx="4572032" cy="2895501"/>
          </a:xfrm>
          <a:prstGeom prst="rect">
            <a:avLst/>
          </a:prstGeom>
        </p:spPr>
      </p:pic>
      <p:pic>
        <p:nvPicPr>
          <p:cNvPr id="3" name="Picture 2" descr="1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2857496"/>
            <a:ext cx="3987558" cy="338290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139" y="1000108"/>
            <a:ext cx="6527801" cy="4500594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357166"/>
            <a:ext cx="3978361" cy="3857652"/>
          </a:xfrm>
          <a:prstGeom prst="rect">
            <a:avLst/>
          </a:prstGeom>
        </p:spPr>
      </p:pic>
      <p:pic>
        <p:nvPicPr>
          <p:cNvPr id="3" name="Picture 2" descr="1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571744"/>
            <a:ext cx="4363865" cy="3500462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6520" y="690372"/>
            <a:ext cx="3870960" cy="5477256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857232"/>
            <a:ext cx="7230179" cy="4786346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42" y="857232"/>
            <a:ext cx="6125744" cy="4573011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26" y="1142984"/>
            <a:ext cx="7764194" cy="4357718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3" y="285728"/>
            <a:ext cx="4121593" cy="5500726"/>
          </a:xfrm>
          <a:prstGeom prst="rect">
            <a:avLst/>
          </a:prstGeom>
        </p:spPr>
      </p:pic>
      <p:pic>
        <p:nvPicPr>
          <p:cNvPr id="3" name="Picture 2" descr="1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2214554"/>
            <a:ext cx="4199914" cy="307734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285728"/>
            <a:ext cx="4846622" cy="2764296"/>
          </a:xfrm>
          <a:prstGeom prst="rect">
            <a:avLst/>
          </a:prstGeom>
        </p:spPr>
      </p:pic>
      <p:pic>
        <p:nvPicPr>
          <p:cNvPr id="3" name="Picture 2" descr="1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0" y="3164361"/>
            <a:ext cx="3929090" cy="3693639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1.jpg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2285984" y="785794"/>
            <a:ext cx="5269005" cy="464746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ChangeAspect="1"/>
          </p:cNvPicPr>
          <p:nvPr/>
        </p:nvPicPr>
        <p:blipFill>
          <a:blip r:embed="rId2" cstate="print">
            <a:lum bright="-21000"/>
          </a:blip>
          <a:stretch>
            <a:fillRect/>
          </a:stretch>
        </p:blipFill>
        <p:spPr>
          <a:xfrm>
            <a:off x="1879092" y="1680972"/>
            <a:ext cx="5385816" cy="3496056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1214422"/>
            <a:ext cx="6904979" cy="4242072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1" y="785794"/>
            <a:ext cx="3766111" cy="4643470"/>
          </a:xfrm>
          <a:prstGeom prst="rect">
            <a:avLst/>
          </a:prstGeom>
        </p:spPr>
      </p:pic>
      <p:pic>
        <p:nvPicPr>
          <p:cNvPr id="3" name="Picture 2" descr="1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857232"/>
            <a:ext cx="3977755" cy="4572032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939" y="500042"/>
            <a:ext cx="4419631" cy="571504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351" y="285728"/>
            <a:ext cx="4054243" cy="4214842"/>
          </a:xfrm>
          <a:prstGeom prst="rect">
            <a:avLst/>
          </a:prstGeom>
        </p:spPr>
      </p:pic>
      <p:pic>
        <p:nvPicPr>
          <p:cNvPr id="3" name="Picture 2" descr="1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500306"/>
            <a:ext cx="3651886" cy="4072322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4000528" cy="6091480"/>
          </a:xfrm>
          <a:prstGeom prst="rect">
            <a:avLst/>
          </a:prstGeom>
        </p:spPr>
      </p:pic>
      <p:pic>
        <p:nvPicPr>
          <p:cNvPr id="3" name="Picture 2" descr="1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500042"/>
            <a:ext cx="3995055" cy="5383536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142852"/>
            <a:ext cx="4639242" cy="3137445"/>
          </a:xfrm>
          <a:prstGeom prst="rect">
            <a:avLst/>
          </a:prstGeom>
        </p:spPr>
      </p:pic>
      <p:pic>
        <p:nvPicPr>
          <p:cNvPr id="3" name="Picture 2" descr="1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32" y="3357562"/>
            <a:ext cx="5020623" cy="3373072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071546"/>
            <a:ext cx="4167261" cy="4214842"/>
          </a:xfrm>
          <a:prstGeom prst="rect">
            <a:avLst/>
          </a:prstGeom>
        </p:spPr>
      </p:pic>
      <p:pic>
        <p:nvPicPr>
          <p:cNvPr id="3" name="Picture 2" descr="1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571612"/>
            <a:ext cx="4390529" cy="3409758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3429000"/>
            <a:ext cx="7497010" cy="3261031"/>
          </a:xfrm>
          <a:prstGeom prst="rect">
            <a:avLst/>
          </a:prstGeom>
        </p:spPr>
      </p:pic>
      <p:pic>
        <p:nvPicPr>
          <p:cNvPr id="3" name="Picture 2" descr="1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56" y="285728"/>
            <a:ext cx="5357850" cy="3103589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5040" y="1719072"/>
            <a:ext cx="4693920" cy="3419856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.jpg"/>
          <p:cNvPicPr>
            <a:picLocks noChangeAspect="1"/>
          </p:cNvPicPr>
          <p:nvPr/>
        </p:nvPicPr>
        <p:blipFill>
          <a:blip r:embed="rId2" cstate="print">
            <a:lum bright="-20000"/>
          </a:blip>
          <a:stretch>
            <a:fillRect/>
          </a:stretch>
        </p:blipFill>
        <p:spPr>
          <a:xfrm>
            <a:off x="2214546" y="1571612"/>
            <a:ext cx="5038785" cy="3509214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14290"/>
            <a:ext cx="3614928" cy="4422648"/>
          </a:xfrm>
          <a:prstGeom prst="rect">
            <a:avLst/>
          </a:prstGeom>
        </p:spPr>
      </p:pic>
      <p:pic>
        <p:nvPicPr>
          <p:cNvPr id="3" name="Picture 2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928670"/>
            <a:ext cx="3666744" cy="550164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166" y="1571612"/>
            <a:ext cx="62151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latin typeface="Book Antiqua" pitchFamily="18" charset="0"/>
              </a:rPr>
              <a:t>Goodbye Clayton, we will miss you.</a:t>
            </a:r>
            <a:endParaRPr lang="en-CA" sz="4000" dirty="0">
              <a:latin typeface="Book Antiqua" pitchFamily="18" charset="0"/>
            </a:endParaRPr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0864" y="278892"/>
            <a:ext cx="4462272" cy="6300216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42851"/>
            <a:ext cx="3429024" cy="5504395"/>
          </a:xfrm>
          <a:prstGeom prst="rect">
            <a:avLst/>
          </a:prstGeom>
        </p:spPr>
      </p:pic>
      <p:pic>
        <p:nvPicPr>
          <p:cNvPr id="3" name="Picture 2" descr="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6379" y="1500174"/>
            <a:ext cx="3769741" cy="5004444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714356"/>
            <a:ext cx="2714644" cy="5505659"/>
          </a:xfrm>
          <a:prstGeom prst="rect">
            <a:avLst/>
          </a:prstGeom>
        </p:spPr>
      </p:pic>
      <p:pic>
        <p:nvPicPr>
          <p:cNvPr id="3" name="Picture 2" descr="17.jpg"/>
          <p:cNvPicPr>
            <a:picLocks noChangeAspect="1"/>
          </p:cNvPicPr>
          <p:nvPr/>
        </p:nvPicPr>
        <p:blipFill>
          <a:blip r:embed="rId3" cstate="print">
            <a:lum bright="-5000"/>
          </a:blip>
          <a:stretch>
            <a:fillRect/>
          </a:stretch>
        </p:blipFill>
        <p:spPr>
          <a:xfrm>
            <a:off x="4500562" y="428604"/>
            <a:ext cx="4178808" cy="591312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11</Words>
  <Application>Microsoft Office PowerPoint</Application>
  <PresentationFormat>On-screen Show (4:3)</PresentationFormat>
  <Paragraphs>2</Paragraphs>
  <Slides>60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Clayton Howard Fuller November 2, 1924 – January 2, 2011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Clayton Howard Fuller November 2, 1924 – January 2, 2011</dc:title>
  <dc:creator>Mindy</dc:creator>
  <cp:lastModifiedBy>Mindy</cp:lastModifiedBy>
  <cp:revision>30</cp:revision>
  <dcterms:created xsi:type="dcterms:W3CDTF">2011-01-05T17:30:17Z</dcterms:created>
  <dcterms:modified xsi:type="dcterms:W3CDTF">2011-01-06T02:51:08Z</dcterms:modified>
</cp:coreProperties>
</file>